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2"/>
  </p:notesMasterIdLst>
  <p:handoutMasterIdLst>
    <p:handoutMasterId r:id="rId33"/>
  </p:handoutMasterIdLst>
  <p:sldIdLst>
    <p:sldId id="256" r:id="rId18"/>
    <p:sldId id="258" r:id="rId19"/>
    <p:sldId id="257" r:id="rId20"/>
    <p:sldId id="259" r:id="rId21"/>
    <p:sldId id="262" r:id="rId22"/>
    <p:sldId id="261" r:id="rId23"/>
    <p:sldId id="260" r:id="rId24"/>
    <p:sldId id="263" r:id="rId25"/>
    <p:sldId id="266" r:id="rId26"/>
    <p:sldId id="267" r:id="rId27"/>
    <p:sldId id="264" r:id="rId28"/>
    <p:sldId id="268" r:id="rId29"/>
    <p:sldId id="265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5" autoAdjust="0"/>
    <p:restoredTop sz="94654" autoAdjust="0"/>
  </p:normalViewPr>
  <p:slideViewPr>
    <p:cSldViewPr>
      <p:cViewPr varScale="1">
        <p:scale>
          <a:sx n="76" d="100"/>
          <a:sy n="76" d="100"/>
        </p:scale>
        <p:origin x="66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E1262-76A4-4F3F-AAAE-2A65F10DA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xhere.com/en/photo/135668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668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597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 alone I trust,</a:t>
            </a:r>
          </a:p>
          <a:p>
            <a:r>
              <a:rPr lang="en-US" dirty="0"/>
              <a:t>Yes, my Lord</a:t>
            </a:r>
          </a:p>
          <a:p>
            <a:r>
              <a:rPr lang="ko-KR" altLang="en-US" dirty="0"/>
              <a:t>주님만 의지해요</a:t>
            </a:r>
            <a:endParaRPr lang="en-US" altLang="ko-KR" dirty="0"/>
          </a:p>
          <a:p>
            <a:r>
              <a:rPr lang="ko-KR" altLang="en-US" dirty="0"/>
              <a:t>예</a:t>
            </a:r>
            <a:r>
              <a:rPr lang="en-US" altLang="ko-KR" dirty="0"/>
              <a:t>, </a:t>
            </a:r>
            <a:r>
              <a:rPr lang="ko-KR" altLang="en-US" dirty="0"/>
              <a:t>주님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9213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2198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Creator of all things,</a:t>
            </a:r>
          </a:p>
          <a:p>
            <a:r>
              <a:rPr lang="en-US" dirty="0"/>
              <a:t>Ruler of the nations</a:t>
            </a:r>
            <a:endParaRPr lang="ko-KR" altLang="en-US" dirty="0"/>
          </a:p>
          <a:p>
            <a:r>
              <a:rPr lang="ko-KR" altLang="en-US" dirty="0"/>
              <a:t>만물의 창조자</a:t>
            </a:r>
            <a:endParaRPr lang="en-US" altLang="ko-KR" dirty="0"/>
          </a:p>
          <a:p>
            <a:r>
              <a:rPr lang="ko-KR" altLang="en-US" dirty="0"/>
              <a:t>열방의 통치자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313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reigns over all the </a:t>
            </a:r>
            <a:r>
              <a:rPr lang="en-US"/>
              <a:t>earth,</a:t>
            </a:r>
          </a:p>
          <a:p>
            <a:r>
              <a:rPr lang="en-US"/>
              <a:t>All </a:t>
            </a:r>
            <a:r>
              <a:rPr lang="en-US" dirty="0"/>
              <a:t>things belong to God</a:t>
            </a:r>
            <a:endParaRPr lang="ko-KR" altLang="en-US" dirty="0"/>
          </a:p>
          <a:p>
            <a:r>
              <a:rPr lang="ko-KR" altLang="en-US" dirty="0"/>
              <a:t>주 다스리시네</a:t>
            </a:r>
            <a:endParaRPr lang="en-US" altLang="ko-KR" dirty="0"/>
          </a:p>
          <a:p>
            <a:r>
              <a:rPr lang="ko-KR" altLang="en-US" dirty="0"/>
              <a:t>다 주께 속했네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8813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622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reigns in my life</a:t>
            </a:r>
          </a:p>
          <a:p>
            <a:r>
              <a:rPr lang="en-US" dirty="0"/>
              <a:t>The Lord reigns in my life</a:t>
            </a:r>
            <a:endParaRPr lang="ko-KR" altLang="en-US" dirty="0"/>
          </a:p>
          <a:p>
            <a:r>
              <a:rPr lang="ko-KR" altLang="en-US" dirty="0"/>
              <a:t>주께서 다스리네 내 삶을</a:t>
            </a:r>
          </a:p>
          <a:p>
            <a:r>
              <a:rPr lang="ko-KR" altLang="en-US" dirty="0"/>
              <a:t>주께서 다스리네 내 삶을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1163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is working even  in this moment</a:t>
            </a:r>
          </a:p>
          <a:p>
            <a:r>
              <a:rPr lang="en-US" dirty="0"/>
              <a:t>The Lord is working in my life</a:t>
            </a:r>
            <a:endParaRPr lang="ko-KR" altLang="en-US" dirty="0"/>
          </a:p>
          <a:p>
            <a:r>
              <a:rPr lang="ko-KR" altLang="en-US" dirty="0"/>
              <a:t>주께서 일하시네 지금도</a:t>
            </a:r>
          </a:p>
          <a:p>
            <a:r>
              <a:rPr lang="ko-KR" altLang="en-US" dirty="0"/>
              <a:t>주께서 일하시네 내 삶에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8187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 alone I trust,</a:t>
            </a:r>
          </a:p>
          <a:p>
            <a:r>
              <a:rPr lang="en-US" dirty="0"/>
              <a:t>In You alone I trust,</a:t>
            </a:r>
          </a:p>
          <a:p>
            <a:r>
              <a:rPr lang="ko-KR" altLang="en-US" dirty="0"/>
              <a:t>주님만 의지해요</a:t>
            </a:r>
            <a:endParaRPr lang="en-US" altLang="ko-KR" dirty="0"/>
          </a:p>
          <a:p>
            <a:r>
              <a:rPr lang="ko-KR" altLang="en-US" dirty="0"/>
              <a:t>주님만 의지해요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3640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 alone I trust,</a:t>
            </a:r>
          </a:p>
          <a:p>
            <a:r>
              <a:rPr lang="en-US" dirty="0"/>
              <a:t>Yes, my Lord</a:t>
            </a:r>
          </a:p>
          <a:p>
            <a:r>
              <a:rPr lang="ko-KR" altLang="en-US" dirty="0"/>
              <a:t>주님만 의지해요</a:t>
            </a:r>
            <a:endParaRPr lang="en-US" altLang="ko-KR" dirty="0"/>
          </a:p>
          <a:p>
            <a:r>
              <a:rPr lang="ko-KR" altLang="en-US" dirty="0"/>
              <a:t>예</a:t>
            </a:r>
            <a:r>
              <a:rPr lang="en-US" altLang="ko-KR" dirty="0"/>
              <a:t>, </a:t>
            </a:r>
            <a:r>
              <a:rPr lang="ko-KR" altLang="en-US" dirty="0"/>
              <a:t>주님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4644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6837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reigns over this land</a:t>
            </a:r>
          </a:p>
          <a:p>
            <a:r>
              <a:rPr lang="en-US" dirty="0"/>
              <a:t>The Lord reigns over this land</a:t>
            </a:r>
            <a:endParaRPr lang="ko-KR" altLang="en-US" dirty="0"/>
          </a:p>
          <a:p>
            <a:r>
              <a:rPr lang="ko-KR" altLang="en-US" dirty="0"/>
              <a:t>주께서 다스리네 이 땅을</a:t>
            </a:r>
          </a:p>
          <a:p>
            <a:r>
              <a:rPr lang="ko-KR" altLang="en-US" dirty="0"/>
              <a:t>주께서 다스리네 이 땅을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7895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Lord is working right now</a:t>
            </a:r>
          </a:p>
          <a:p>
            <a:r>
              <a:rPr lang="en-US" dirty="0"/>
              <a:t>The Lord is working right here</a:t>
            </a:r>
          </a:p>
          <a:p>
            <a:r>
              <a:rPr lang="ko-KR" altLang="en-US" dirty="0"/>
              <a:t>주께서 일하시네 이 순간</a:t>
            </a:r>
          </a:p>
          <a:p>
            <a:r>
              <a:rPr lang="ko-KR" altLang="en-US" dirty="0"/>
              <a:t>주께서 일하시네 이 곳에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0629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449-2080-42BC-91EF-0CC6230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6F2-49C7-4F8E-A453-FB63B8BA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 alone I trust,</a:t>
            </a:r>
          </a:p>
          <a:p>
            <a:r>
              <a:rPr lang="en-US" dirty="0"/>
              <a:t>In You alone I trust,</a:t>
            </a:r>
          </a:p>
          <a:p>
            <a:r>
              <a:rPr lang="ko-KR" altLang="en-US" dirty="0"/>
              <a:t>주님만 의지해요</a:t>
            </a:r>
            <a:endParaRPr lang="en-US" altLang="ko-KR" dirty="0"/>
          </a:p>
          <a:p>
            <a:r>
              <a:rPr lang="ko-KR" altLang="en-US" dirty="0"/>
              <a:t>주님만 의지해요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Lord Reigns in My Life</a:t>
            </a:r>
            <a:endParaRPr lang="ko-KR" altLang="en-US" dirty="0">
              <a:latin typeface="+mn-lt"/>
            </a:endParaRPr>
          </a:p>
          <a:p>
            <a:endParaRPr lang="ko-KR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5705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260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145</cp:revision>
  <dcterms:created xsi:type="dcterms:W3CDTF">2011-12-04T14:58:54Z</dcterms:created>
  <dcterms:modified xsi:type="dcterms:W3CDTF">2019-11-17T16:31:07Z</dcterms:modified>
</cp:coreProperties>
</file>